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0" roundtripDataSignature="AMtx7mjbfPQjxUDFQy4NfYlj9oP9cIgb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6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3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7" name="Google Shape;37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3" name="Google Shape;43;p3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4" name="Google Shape;44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4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6" name="Google Shape;56;p4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4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8" name="Google Shape;58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4" name="Google Shape;64;p4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5" name="Google Shape;65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3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774287" y="1619762"/>
            <a:ext cx="7772400" cy="21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3300">
                <a:latin typeface="Cambria"/>
                <a:ea typeface="Cambria"/>
                <a:cs typeface="Cambria"/>
                <a:sym typeface="Cambria"/>
              </a:rPr>
              <a:t>Тақырып 2. Геодезиядағы координаталық жүйелер</a:t>
            </a:r>
            <a:endParaRPr sz="37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wheel spokes="3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/>
          <p:nvPr/>
        </p:nvSpPr>
        <p:spPr>
          <a:xfrm>
            <a:off x="428700" y="327275"/>
            <a:ext cx="8286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Жергілікті тікбұрышты координаталар жүйесі</a:t>
            </a: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8" name="Google Shape;138;p15"/>
          <p:cNvSpPr txBox="1"/>
          <p:nvPr/>
        </p:nvSpPr>
        <p:spPr>
          <a:xfrm>
            <a:off x="285750" y="1643062"/>
            <a:ext cx="8715300" cy="39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Егер жер беті учаскесінің өлшемдері жердің сферасын ескермеуге мүмкіндік берсе, онда Геодезиялық жұмыстарды жүргізу кезінде Жазық тікбұрышты координаталардың шартты (жергілікті) жүйесі жиі қолданылады, оның басталуы ерікті түрде таңдалады.</a:t>
            </a:r>
            <a:endParaRPr sz="2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Осы жүйеде жазықтықтағы кез-келген нүктенің орны х, у координаталарымен анықталады, олардың таңбалары нүкте орналасқан ширекке байланысты.</a:t>
            </a:r>
            <a:endParaRPr sz="2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wheel spokes="3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562" y="642937"/>
            <a:ext cx="6929437" cy="5500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3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/>
          <p:nvPr/>
        </p:nvSpPr>
        <p:spPr>
          <a:xfrm>
            <a:off x="1428750" y="214312"/>
            <a:ext cx="6657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2900">
                <a:solidFill>
                  <a:schemeClr val="dk1"/>
                </a:solidFill>
                <a:highlight>
                  <a:schemeClr val="lt1"/>
                </a:highlight>
                <a:latin typeface="Cambria"/>
                <a:ea typeface="Cambria"/>
                <a:cs typeface="Cambria"/>
                <a:sym typeface="Cambria"/>
              </a:rPr>
              <a:t>Полярлық координаталар жүйесі</a:t>
            </a:r>
            <a:endParaRPr sz="1100">
              <a:solidFill>
                <a:schemeClr val="dk1"/>
              </a:solidFill>
              <a:highlight>
                <a:schemeClr val="lt1"/>
              </a:highligh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9" name="Google Shape;149;p17"/>
          <p:cNvSpPr txBox="1"/>
          <p:nvPr/>
        </p:nvSpPr>
        <p:spPr>
          <a:xfrm>
            <a:off x="4572000" y="1285875"/>
            <a:ext cx="44292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Қарастырылып отырған жүйеде жазықтықтағы нүктелердің орналасуы екі координатамен анықталады: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Char char="-"/>
            </a:pP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полярлық ось пен анықталатын нүкте бағыты арасындағы көлденең бұрыш β;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Char char="-"/>
            </a:pP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полюстен анықталатын нүктеге дейінгі d көлденең қашықтық.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50" name="Google Shape;15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312" y="1500187"/>
            <a:ext cx="4216400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3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 txBox="1"/>
          <p:nvPr/>
        </p:nvSpPr>
        <p:spPr>
          <a:xfrm>
            <a:off x="1714500" y="357187"/>
            <a:ext cx="5572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Биіктіктер жүйесі</a:t>
            </a:r>
            <a:endParaRPr sz="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357187" y="1357312"/>
            <a:ext cx="85011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Инженерлік геодезиядағы биіктіктерді есептеу </a:t>
            </a:r>
            <a:r>
              <a:rPr i="1" lang="en-US" sz="2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деңгей беттерінің</a:t>
            </a:r>
            <a:r>
              <a:rPr lang="en-US" sz="2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бірінен алынады.</a:t>
            </a:r>
            <a:endParaRPr sz="25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Нүктенің биіктігі - биіктік есебінің басталуы үшін қабылданған нүктеден деңгей бетіне дейінгі тік сызық бойымен анықталған қашықтық.</a:t>
            </a:r>
            <a:endParaRPr sz="25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t/>
            </a:r>
            <a:endParaRPr sz="25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wheel spokes="3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/>
          <p:nvPr/>
        </p:nvSpPr>
        <p:spPr>
          <a:xfrm>
            <a:off x="285750" y="237362"/>
            <a:ext cx="85725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Егер биіктіктер негізгі деңгей бетінен, яғни геоид бетінен есептелсе, олар </a:t>
            </a:r>
            <a:r>
              <a:rPr b="1" lang="en-US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абсолютті биіктік</a:t>
            </a:r>
            <a:r>
              <a:rPr lang="en-US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деп аталады.</a:t>
            </a:r>
            <a:endParaRPr sz="2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Егер биіктікті есептеудің басында басқа деңгей беті таңдалса, онда биіктіктер </a:t>
            </a:r>
            <a:r>
              <a:rPr b="1" lang="en-US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шартты</a:t>
            </a:r>
            <a:r>
              <a:rPr lang="en-US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деп аталады.</a:t>
            </a:r>
            <a:endParaRPr sz="2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Қазақстанда </a:t>
            </a:r>
            <a:r>
              <a:rPr b="1" lang="en-US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Балтық теңіз биіктік жүйесі</a:t>
            </a:r>
            <a:r>
              <a:rPr lang="en-US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қабылданған.</a:t>
            </a:r>
            <a:endParaRPr sz="2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025altitude" id="162" name="Google Shape;16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550" y="2823874"/>
            <a:ext cx="7000875" cy="391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/>
          <p:nvPr/>
        </p:nvSpPr>
        <p:spPr>
          <a:xfrm>
            <a:off x="464400" y="659125"/>
            <a:ext cx="821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Геодезияда қолданылатын координаталық жүйелер</a:t>
            </a:r>
            <a:endParaRPr sz="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0" name="Google Shape;90;p7"/>
          <p:cNvSpPr txBox="1"/>
          <p:nvPr/>
        </p:nvSpPr>
        <p:spPr>
          <a:xfrm>
            <a:off x="500062" y="1643062"/>
            <a:ext cx="80724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Жердің физикалық бетінің нүктелерінің орналасуы координаталармен анықталады</a:t>
            </a: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Координата</a:t>
            </a: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- бастапқы жазықтықтарға, сызықтарға және нүктелерге қатысты қажетті нүктелердің орналасуын сипаттайтын шамалар.</a:t>
            </a: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Геодезияда қолданылатын барлық координаттар жүйесін екі топқа бөлуге болады: </a:t>
            </a:r>
            <a:r>
              <a:rPr b="1"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кеңістіктік</a:t>
            </a: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және </a:t>
            </a:r>
            <a:r>
              <a:rPr b="1"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жазық</a:t>
            </a: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"/>
          <p:cNvSpPr txBox="1"/>
          <p:nvPr/>
        </p:nvSpPr>
        <p:spPr>
          <a:xfrm>
            <a:off x="569212" y="963375"/>
            <a:ext cx="8143800" cy="3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Геодезияда қолданылатын координаттар жүйесі:</a:t>
            </a:r>
            <a:endParaRPr sz="2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460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mbria"/>
              <a:buAutoNum type="arabicParenR"/>
            </a:pPr>
            <a:r>
              <a:rPr lang="en-US" sz="2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Географиялық координаталық жүйе.</a:t>
            </a:r>
            <a:endParaRPr sz="2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460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mbria"/>
              <a:buAutoNum type="arabicParenR"/>
            </a:pPr>
            <a:r>
              <a:rPr lang="en-US" sz="2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Гаусс-Крюгердің жазық тікбұрышты координаттар жүйесі.</a:t>
            </a:r>
            <a:endParaRPr sz="2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460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mbria"/>
              <a:buAutoNum type="arabicParenR"/>
            </a:pPr>
            <a:r>
              <a:rPr lang="en-US" sz="2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Жергілікті тікбұрышты координаттар жүйесі.</a:t>
            </a:r>
            <a:endParaRPr sz="2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460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mbria"/>
              <a:buAutoNum type="arabicParenR"/>
            </a:pPr>
            <a:r>
              <a:rPr lang="en-US" sz="2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Полярлық координаттар жүйесі.</a:t>
            </a:r>
            <a:endParaRPr sz="2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460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mbria"/>
              <a:buAutoNum type="arabicParenR"/>
            </a:pPr>
            <a:r>
              <a:rPr lang="en-US" sz="2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Биіктік жүйелері.</a:t>
            </a:r>
            <a:endParaRPr sz="2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"/>
          <p:cNvSpPr txBox="1"/>
          <p:nvPr/>
        </p:nvSpPr>
        <p:spPr>
          <a:xfrm>
            <a:off x="214362" y="546275"/>
            <a:ext cx="8715300" cy="50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Географиялық координаталар жүйесі</a:t>
            </a:r>
            <a:r>
              <a:rPr lang="en-US" sz="2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жалпы атаумен екі жүйені біріктіреді: </a:t>
            </a:r>
            <a:r>
              <a:rPr i="1" lang="en-US" sz="2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астрономиялық</a:t>
            </a:r>
            <a:r>
              <a:rPr lang="en-US" sz="2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және </a:t>
            </a:r>
            <a:r>
              <a:rPr i="1" lang="en-US" sz="2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геодезиялық</a:t>
            </a:r>
            <a:r>
              <a:rPr lang="en-US" sz="2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2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Астрономиялық жүйеде нүктелердің координаттары жер бетіндегі нүктелердегі тік сызықтардың бағыттарына қатысты, ал геодезиялық жүйеде референц-эллипсоидқа қатысты анықталады.</a:t>
            </a:r>
            <a:endParaRPr sz="2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Нүктелердің геодезиялық координаталары қабылданған референц-эллипсоидтың параметрлеріне және оның жер денесіндегі бағытына сәйкес сфероидты геодезия формулалары бойынша есептеулер арқылы алынады.</a:t>
            </a:r>
            <a:endParaRPr sz="2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"/>
          <p:cNvSpPr txBox="1"/>
          <p:nvPr/>
        </p:nvSpPr>
        <p:spPr>
          <a:xfrm>
            <a:off x="5786437" y="785812"/>
            <a:ext cx="31431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Бұл координаталар жүйесінде жер </a:t>
            </a:r>
            <a:r>
              <a:rPr i="1" lang="en-US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меридиандарға</a:t>
            </a:r>
            <a:r>
              <a:rPr lang="en-US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- полярлық ось арқылы өтетін жазықтықтар (бастапқы-G Гринвич) және </a:t>
            </a:r>
            <a:r>
              <a:rPr b="1" lang="en-US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параллельдер</a:t>
            </a:r>
            <a:r>
              <a:rPr lang="en-US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-поляр осіне перпендикуляр жазықтықтарға бөлінеді</a:t>
            </a:r>
            <a:endParaRPr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022coord" id="106" name="Google Shape;10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312" y="928687"/>
            <a:ext cx="5557837" cy="478631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0"/>
          <p:cNvSpPr txBox="1"/>
          <p:nvPr/>
        </p:nvSpPr>
        <p:spPr>
          <a:xfrm>
            <a:off x="571500" y="5643562"/>
            <a:ext cx="8429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i="0" lang="en-US" sz="22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	</a:t>
            </a:r>
            <a:r>
              <a:rPr lang="en-US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(М) нүктесінің орны ендік (B) және бойлық (L)арқылы анықталады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"/>
          <p:cNvSpPr txBox="1"/>
          <p:nvPr/>
        </p:nvSpPr>
        <p:spPr>
          <a:xfrm>
            <a:off x="321462" y="859762"/>
            <a:ext cx="8501100" cy="54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 нүктесінің геодезиялық ендігі -  берілген нүктеден өтетін эллипсоидтың бетіне және экватордың жазықтығы арасындағы В бұрышы.</a:t>
            </a:r>
            <a:endParaRPr sz="2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Ендік экватордан солтүстікке және оңтүстікке қарай 0° - дан 90° - қа дейін есептеледі және </a:t>
            </a:r>
            <a:r>
              <a:rPr i="1" lang="en-US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солтүстік </a:t>
            </a:r>
            <a:r>
              <a:rPr lang="en-US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немесе </a:t>
            </a:r>
            <a:r>
              <a:rPr i="1" lang="en-US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оңтүстік</a:t>
            </a:r>
            <a:r>
              <a:rPr lang="en-US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деп аталады. Солтүстік ендік оң, ал оңтүстік ендік теріс деп саналады.</a:t>
            </a:r>
            <a:endParaRPr sz="2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 нүктесінің геодезиялық бойлығы-берілген нүктенің бастапқы (Гринвич) геодезиялық меридианының және геодезиялық меридианының жазықтықтарынан түзілген L бұрыш.</a:t>
            </a:r>
            <a:endParaRPr sz="2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Бойлықтар бастапқы меридианнан </a:t>
            </a:r>
            <a:r>
              <a:rPr i="1" lang="en-US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шығысқа</a:t>
            </a:r>
            <a:r>
              <a:rPr lang="en-US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қарай 0° - дан 360° - қа дейін немесе шығысқа қарай 0° - дан 180° - қа дейін (оң) және </a:t>
            </a:r>
            <a:r>
              <a:rPr i="1" lang="en-US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батысқа</a:t>
            </a:r>
            <a:r>
              <a:rPr lang="en-US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қарай 0° - дан 180° - қа дейін (теріс) есептеледі.</a:t>
            </a:r>
            <a:endParaRPr sz="2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wheel spokes="3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"/>
          <p:cNvSpPr txBox="1"/>
          <p:nvPr/>
        </p:nvSpPr>
        <p:spPr>
          <a:xfrm>
            <a:off x="285750" y="285750"/>
            <a:ext cx="8572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Гаусс-Крюгердің тікбұрышты координаталық жүйесі</a:t>
            </a: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8" name="Google Shape;118;p12"/>
          <p:cNvSpPr txBox="1"/>
          <p:nvPr/>
        </p:nvSpPr>
        <p:spPr>
          <a:xfrm>
            <a:off x="250050" y="1172874"/>
            <a:ext cx="86439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Жазық тікбұрышты координаттардың жалпы мемлекеттік жүйесінде жер беті нүктелерінің орналасуы Гаусс-Крюгердің тең бұрышты көлденең – цилиндрлік проекциясы заңы бойынша жобаланған жазықтықта </a:t>
            </a:r>
            <a:r>
              <a:rPr b="1"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х, у</a:t>
            </a: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тікбұрышты координаттарымен анықталады.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2"/>
          <p:cNvSpPr txBox="1"/>
          <p:nvPr/>
        </p:nvSpPr>
        <p:spPr>
          <a:xfrm>
            <a:off x="4286250" y="2931274"/>
            <a:ext cx="45720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Гаусс-Крюгер проекциясының мәні келесідей. Жер эллипсоиды меридиандарды 6° бойлықпен полюстен полюске дейін созылатын 60 зонаға бөледі. Зонарларды нөмірлеу Гринвич меридианынан шығысына қарай жүргізіледі. Әр зонаның орташа меридианы </a:t>
            </a:r>
            <a:r>
              <a:rPr b="1"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осьтік меридиан</a:t>
            </a: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деп аталады.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023gaus" id="120" name="Google Shape;12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25" y="2974925"/>
            <a:ext cx="3390899" cy="339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3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/>
          <p:nvPr/>
        </p:nvSpPr>
        <p:spPr>
          <a:xfrm>
            <a:off x="4460875" y="2227987"/>
            <a:ext cx="42864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Зонаның осьтік меридианы және экватор жазықтықта түзу сызықтармен бейнеленген. Осьтік меридиан абсцисса X осі үшін, ал экватор ордината Y осі үшін алынады, олардың қиылысы (O нүктесі) осы зонаның координаталарының басы ретінде қызмет етеді.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024zone" id="126" name="Google Shape;12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312" y="1500187"/>
            <a:ext cx="4246562" cy="48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3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/>
          <p:nvPr/>
        </p:nvSpPr>
        <p:spPr>
          <a:xfrm>
            <a:off x="285750" y="875862"/>
            <a:ext cx="8572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Ординаттардың теріс мәндерін болдырмау үшін қиылысу координаттары x0=0, y0 = 500 км тең болады, бұл х осінің батысқа қарай 500 км жылжуына тең.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2" name="Google Shape;132;p14"/>
          <p:cNvSpPr txBox="1"/>
          <p:nvPr/>
        </p:nvSpPr>
        <p:spPr>
          <a:xfrm>
            <a:off x="191262" y="2057987"/>
            <a:ext cx="85725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Нүктенің тікбұрышты координаталарын анықтау үшін оның қай зонада орналасқанын анықтауға болады, координаталық аймақтың нөмірі сол жақта y ординатына беріледі.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Мысалы, А нүктесінің координаттары: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ХА = 6 276 427 м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YА = 12 428 566 м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Бұл координаттар А нүктесі экватордан 6276427 м қашықтықта, 12 координаталық зонаның батыс бөлігінде (Y &lt; 500 км), осьтік меридианнан 500000-428566 = 71434 м қашықтықта орналасқандығын көрсетеді.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wheel spokes="3"/>
  </p:transition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2012-09-01T17:21:09Z</dcterms:created>
  <dc:creator>Admin</dc:creator>
</cp:coreProperties>
</file>